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4572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9144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13716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18288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22860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27432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32004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36576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71091"/>
              <a:satOff val="15926"/>
              <a:lumOff val="22314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45B43B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45B43B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FBD17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/Relationships>

</file>

<file path=ppt/media/image1.png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re e data"/>
          <p:cNvSpPr txBox="1"/>
          <p:nvPr>
            <p:ph type="body" sz="quarter" idx="21" hasCustomPrompt="1"/>
          </p:nvPr>
        </p:nvSpPr>
        <p:spPr>
          <a:xfrm>
            <a:off x="1219200" y="11986162"/>
            <a:ext cx="21945599" cy="60579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29" sz="3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Autore e data</a:t>
            </a:r>
          </a:p>
        </p:txBody>
      </p:sp>
      <p:sp>
        <p:nvSpPr>
          <p:cNvPr id="12" name="Titolo presentazione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/>
            </a:lvl1pPr>
          </a:lstStyle>
          <a:p>
            <a:pPr/>
            <a:r>
              <a:t>Titolo presentazione</a:t>
            </a:r>
          </a:p>
        </p:txBody>
      </p:sp>
      <p:sp>
        <p:nvSpPr>
          <p:cNvPr id="13" name="Corpo livello uno…"/>
          <p:cNvSpPr txBox="1"/>
          <p:nvPr>
            <p:ph type="body" sz="quarter" idx="1" hasCustomPrompt="1"/>
          </p:nvPr>
        </p:nvSpPr>
        <p:spPr>
          <a:xfrm>
            <a:off x="1219200" y="7567579"/>
            <a:ext cx="21945600" cy="225059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Sottotitolo presentazione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Numero diapositiva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chiar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orpo livello uno…"/>
          <p:cNvSpPr txBox="1"/>
          <p:nvPr>
            <p:ph type="body" idx="1" hasCustomPrompt="1"/>
          </p:nvPr>
        </p:nvSpPr>
        <p:spPr>
          <a:xfrm>
            <a:off x="1219200" y="3251200"/>
            <a:ext cx="21945600" cy="66040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pPr/>
            <a:r>
              <a:t>Dichiarazione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nformazione import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Dettagli informazione"/>
          <p:cNvSpPr txBox="1"/>
          <p:nvPr>
            <p:ph type="body" sz="quarter" idx="21" hasCustomPrompt="1"/>
          </p:nvPr>
        </p:nvSpPr>
        <p:spPr>
          <a:xfrm>
            <a:off x="1219200" y="8462239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Dettagli informazione</a:t>
            </a:r>
          </a:p>
        </p:txBody>
      </p:sp>
      <p:sp>
        <p:nvSpPr>
          <p:cNvPr id="107" name="Corpo livello uno…"/>
          <p:cNvSpPr txBox="1"/>
          <p:nvPr>
            <p:ph type="body" sz="half" idx="1" hasCustomPrompt="1"/>
          </p:nvPr>
        </p:nvSpPr>
        <p:spPr>
          <a:xfrm>
            <a:off x="1219200" y="4214484"/>
            <a:ext cx="21945600" cy="4269708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zione"/>
          <p:cNvSpPr txBox="1"/>
          <p:nvPr>
            <p:ph type="body" sz="quarter" idx="21" hasCustomPrompt="1"/>
          </p:nvPr>
        </p:nvSpPr>
        <p:spPr>
          <a:xfrm>
            <a:off x="1219200" y="11100053"/>
            <a:ext cx="21945602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Attribuzione</a:t>
            </a:r>
          </a:p>
        </p:txBody>
      </p:sp>
      <p:sp>
        <p:nvSpPr>
          <p:cNvPr id="116" name="Corpo livello uno…"/>
          <p:cNvSpPr txBox="1"/>
          <p:nvPr>
            <p:ph type="body" sz="half" idx="1" hasCustomPrompt="1"/>
          </p:nvPr>
        </p:nvSpPr>
        <p:spPr>
          <a:xfrm>
            <a:off x="1219200" y="4178300"/>
            <a:ext cx="21945600" cy="4416425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“Citazione degna di nota”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Numero diapositiva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3 per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Mare e cielo al tramonto 2"/>
          <p:cNvSpPr/>
          <p:nvPr>
            <p:ph type="pic" sz="quarter" idx="21"/>
          </p:nvPr>
        </p:nvSpPr>
        <p:spPr>
          <a:xfrm>
            <a:off x="15744825" y="5581752"/>
            <a:ext cx="7365408" cy="8280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Mare e cielo al tramonto 1"/>
          <p:cNvSpPr/>
          <p:nvPr>
            <p:ph type="pic" sz="quarter" idx="22"/>
          </p:nvPr>
        </p:nvSpPr>
        <p:spPr>
          <a:xfrm>
            <a:off x="15363825" y="1270000"/>
            <a:ext cx="8115300" cy="5409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Spiaggia e mare al tramonto"/>
          <p:cNvSpPr/>
          <p:nvPr>
            <p:ph type="pic" idx="23"/>
          </p:nvPr>
        </p:nvSpPr>
        <p:spPr>
          <a:xfrm>
            <a:off x="-635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Numero diapositiva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piaggia e mare al tramonto"/>
          <p:cNvSpPr/>
          <p:nvPr>
            <p:ph type="pic" idx="21"/>
          </p:nvPr>
        </p:nvSpPr>
        <p:spPr>
          <a:xfrm>
            <a:off x="1270000" y="-423334"/>
            <a:ext cx="21844000" cy="145626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Numero diapositiva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Numero diapositiva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piaggia e mare al tramonto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Titolo presentazione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>
                <a:solidFill>
                  <a:srgbClr val="FFFFFF"/>
                </a:solidFill>
              </a:defRPr>
            </a:lvl1pPr>
          </a:lstStyle>
          <a:p>
            <a:pPr/>
            <a:r>
              <a:t>Titolo presentazione</a:t>
            </a:r>
          </a:p>
        </p:txBody>
      </p:sp>
      <p:sp>
        <p:nvSpPr>
          <p:cNvPr id="23" name="Corpo livello uno…"/>
          <p:cNvSpPr txBox="1"/>
          <p:nvPr>
            <p:ph type="body" sz="quarter" idx="1" hasCustomPrompt="1"/>
          </p:nvPr>
        </p:nvSpPr>
        <p:spPr>
          <a:xfrm>
            <a:off x="1219200" y="7569200"/>
            <a:ext cx="21945600" cy="22521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Sottotitolo presentazione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Autore e data"/>
          <p:cNvSpPr txBox="1"/>
          <p:nvPr>
            <p:ph type="body" sz="quarter" idx="22" hasCustomPrompt="1"/>
          </p:nvPr>
        </p:nvSpPr>
        <p:spPr>
          <a:xfrm>
            <a:off x="1219200" y="11988800"/>
            <a:ext cx="21945602" cy="60579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29" sz="30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Autore e data</a:t>
            </a:r>
          </a:p>
        </p:txBody>
      </p:sp>
      <p:sp>
        <p:nvSpPr>
          <p:cNvPr id="2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olo"/>
          <p:cNvSpPr txBox="1"/>
          <p:nvPr>
            <p:ph type="title" hasCustomPrompt="1"/>
          </p:nvPr>
        </p:nvSpPr>
        <p:spPr>
          <a:xfrm>
            <a:off x="1215495" y="4585102"/>
            <a:ext cx="9757338" cy="2540001"/>
          </a:xfrm>
          <a:prstGeom prst="rect">
            <a:avLst/>
          </a:prstGeom>
        </p:spPr>
        <p:txBody>
          <a:bodyPr anchor="b"/>
          <a:lstStyle/>
          <a:p>
            <a:pPr/>
            <a:r>
              <a:t>Titolo</a:t>
            </a:r>
          </a:p>
        </p:txBody>
      </p:sp>
      <p:sp>
        <p:nvSpPr>
          <p:cNvPr id="33" name="Mare e cielo al tramonto"/>
          <p:cNvSpPr/>
          <p:nvPr>
            <p:ph type="pic" idx="21"/>
          </p:nvPr>
        </p:nvSpPr>
        <p:spPr>
          <a:xfrm>
            <a:off x="9283700" y="1270000"/>
            <a:ext cx="167513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" name="Corpo livello uno…"/>
          <p:cNvSpPr txBox="1"/>
          <p:nvPr>
            <p:ph type="body" sz="quarter" idx="1" hasCustomPrompt="1"/>
          </p:nvPr>
        </p:nvSpPr>
        <p:spPr>
          <a:xfrm>
            <a:off x="1219200" y="7016750"/>
            <a:ext cx="9753600" cy="5416550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Sottotitolo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 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olo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</a:t>
            </a:r>
          </a:p>
        </p:txBody>
      </p:sp>
      <p:sp>
        <p:nvSpPr>
          <p:cNvPr id="43" name="Corpo livello uno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Sottotitolo diapositiva"/>
          <p:cNvSpPr txBox="1"/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Sottotitolo diapositiva</a:t>
            </a:r>
          </a:p>
        </p:txBody>
      </p:sp>
      <p:sp>
        <p:nvSpPr>
          <p:cNvPr id="4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Corpo livello uno…"/>
          <p:cNvSpPr txBox="1"/>
          <p:nvPr>
            <p:ph type="body" idx="1" hasCustomPrompt="1"/>
          </p:nvPr>
        </p:nvSpPr>
        <p:spPr>
          <a:xfrm>
            <a:off x="1219200" y="4013200"/>
            <a:ext cx="21945600" cy="8487148"/>
          </a:xfrm>
          <a:prstGeom prst="rect">
            <a:avLst/>
          </a:prstGeom>
        </p:spPr>
        <p:txBody>
          <a:bodyPr numCol="2" spcCol="2558384"/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Numero diapositiva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, punti elenc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olo"/>
          <p:cNvSpPr txBox="1"/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pPr/>
            <a:r>
              <a:t>Titolo</a:t>
            </a:r>
          </a:p>
        </p:txBody>
      </p:sp>
      <p:sp>
        <p:nvSpPr>
          <p:cNvPr id="61" name="Mare e cielo al tramonto"/>
          <p:cNvSpPr/>
          <p:nvPr>
            <p:ph type="pic" idx="21"/>
          </p:nvPr>
        </p:nvSpPr>
        <p:spPr>
          <a:xfrm>
            <a:off x="12192644" y="718588"/>
            <a:ext cx="10972801" cy="1232962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" name="Sottotitolo diapositiva"/>
          <p:cNvSpPr txBox="1"/>
          <p:nvPr>
            <p:ph type="body" sz="quarter" idx="22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Sottotitolo diapositiva</a:t>
            </a:r>
          </a:p>
        </p:txBody>
      </p:sp>
      <p:sp>
        <p:nvSpPr>
          <p:cNvPr id="63" name="Corpo livello uno…"/>
          <p:cNvSpPr txBox="1"/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Numero diapositiva"/>
          <p:cNvSpPr txBox="1"/>
          <p:nvPr>
            <p:ph type="sldNum" sz="quarter" idx="2"/>
          </p:nvPr>
        </p:nvSpPr>
        <p:spPr>
          <a:xfrm>
            <a:off x="1200403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olo sezione"/>
          <p:cNvSpPr txBox="1"/>
          <p:nvPr>
            <p:ph type="title" hasCustomPrompt="1"/>
          </p:nvPr>
        </p:nvSpPr>
        <p:spPr>
          <a:xfrm>
            <a:off x="1219200" y="3242270"/>
            <a:ext cx="21945600" cy="6604001"/>
          </a:xfrm>
          <a:prstGeom prst="rect">
            <a:avLst/>
          </a:prstGeom>
        </p:spPr>
        <p:txBody>
          <a:bodyPr anchor="ctr"/>
          <a:lstStyle>
            <a:lvl1pPr>
              <a:defRPr spc="0" sz="12800"/>
            </a:lvl1pPr>
          </a:lstStyle>
          <a:p>
            <a:pPr/>
            <a:r>
              <a:t>Titolo sezione</a:t>
            </a:r>
          </a:p>
        </p:txBody>
      </p:sp>
      <p:sp>
        <p:nvSpPr>
          <p:cNvPr id="72" name="Numero diapositiva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itolo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</a:t>
            </a:r>
          </a:p>
        </p:txBody>
      </p:sp>
      <p:sp>
        <p:nvSpPr>
          <p:cNvPr id="80" name="Sottotitolo diapositiva"/>
          <p:cNvSpPr txBox="1"/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Sottotitolo diapositiva</a:t>
            </a:r>
          </a:p>
        </p:txBody>
      </p:sp>
      <p:sp>
        <p:nvSpPr>
          <p:cNvPr id="81" name="Numero diapositiva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rogram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olo programma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programma</a:t>
            </a:r>
          </a:p>
        </p:txBody>
      </p:sp>
      <p:sp>
        <p:nvSpPr>
          <p:cNvPr id="89" name="Corpo livello uno…"/>
          <p:cNvSpPr txBox="1"/>
          <p:nvPr>
            <p:ph type="body" idx="1" hasCustomPrompt="1"/>
          </p:nvPr>
        </p:nvSpPr>
        <p:spPr>
          <a:xfrm>
            <a:off x="1219200" y="4013200"/>
            <a:ext cx="21945600" cy="838554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4572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9144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13716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18288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pPr/>
            <a:r>
              <a:t>Argomenti del programma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Sottotitolo programma"/>
          <p:cNvSpPr txBox="1"/>
          <p:nvPr>
            <p:ph type="body" sz="quarter" idx="21" hasCustomPrompt="1"/>
          </p:nvPr>
        </p:nvSpPr>
        <p:spPr>
          <a:xfrm>
            <a:off x="1219200" y="2387115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Sottotitolo programma</a:t>
            </a:r>
          </a:p>
        </p:txBody>
      </p:sp>
      <p:sp>
        <p:nvSpPr>
          <p:cNvPr id="91" name="Numero diapositiva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"/>
          <p:cNvSpPr txBox="1"/>
          <p:nvPr>
            <p:ph type="title" hasCustomPrompt="1"/>
          </p:nvPr>
        </p:nvSpPr>
        <p:spPr>
          <a:xfrm>
            <a:off x="1219200" y="774700"/>
            <a:ext cx="21945600" cy="172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Titolo</a:t>
            </a:r>
          </a:p>
        </p:txBody>
      </p:sp>
      <p:sp>
        <p:nvSpPr>
          <p:cNvPr id="3" name="Corpo livello uno…"/>
          <p:cNvSpPr txBox="1"/>
          <p:nvPr>
            <p:ph type="body" idx="1" hasCustomPrompt="1"/>
          </p:nvPr>
        </p:nvSpPr>
        <p:spPr>
          <a:xfrm>
            <a:off x="1219200" y="4013200"/>
            <a:ext cx="21948577" cy="848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Numero diapositiva"/>
          <p:cNvSpPr txBox="1"/>
          <p:nvPr>
            <p:ph type="sldNum" sz="quarter" idx="2"/>
          </p:nvPr>
        </p:nvSpPr>
        <p:spPr>
          <a:xfrm>
            <a:off x="11997689" y="12700000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lnSpc>
                <a:spcPct val="100000"/>
              </a:lnSpc>
              <a:defRPr sz="2000">
                <a:solidFill>
                  <a:srgbClr val="5E5E5E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457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914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1371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18288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22860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2743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3200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3657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5461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10922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6383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21844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27305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32766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38227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43688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49149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Screenshot 2024-03-23 alle 19.38.06.png" descr="Screenshot 2024-03-23 alle 19.38.0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726080" y="2298700"/>
            <a:ext cx="8420101" cy="9118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2" name="Screenshot 2024-03-23 alle 19.37.10.png" descr="Screenshot 2024-03-23 alle 19.37.1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2658" y="2626270"/>
            <a:ext cx="15248313" cy="8463460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https://mubi.com/it/showing"/>
          <p:cNvSpPr txBox="1"/>
          <p:nvPr/>
        </p:nvSpPr>
        <p:spPr>
          <a:xfrm>
            <a:off x="6962708" y="616847"/>
            <a:ext cx="10458584" cy="1060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https://mubi.com/it/showing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Screenshot 2024-03-23 alle 19.38.14.png" descr="Screenshot 2024-03-23 alle 19.38.1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924429" y="1861487"/>
            <a:ext cx="8162436" cy="852382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Screenshot 2024-03-23 alle 19.37.29.png" descr="Screenshot 2024-03-23 alle 19.37.2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75845" y="1891858"/>
            <a:ext cx="15501684" cy="84630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40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40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